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AA54-4A67-49B1-BAD1-C6E55DB47A69}" type="datetimeFigureOut">
              <a:rPr lang="pt-PT" smtClean="0"/>
              <a:pPr/>
              <a:t>01-07-2011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D9905-7D75-49E8-B64A-04AC390ECB8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AA54-4A67-49B1-BAD1-C6E55DB47A69}" type="datetimeFigureOut">
              <a:rPr lang="pt-PT" smtClean="0"/>
              <a:pPr/>
              <a:t>01-07-2011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D9905-7D75-49E8-B64A-04AC390ECB8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AA54-4A67-49B1-BAD1-C6E55DB47A69}" type="datetimeFigureOut">
              <a:rPr lang="pt-PT" smtClean="0"/>
              <a:pPr/>
              <a:t>01-07-2011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D9905-7D75-49E8-B64A-04AC390ECB8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AA54-4A67-49B1-BAD1-C6E55DB47A69}" type="datetimeFigureOut">
              <a:rPr lang="pt-PT" smtClean="0"/>
              <a:pPr/>
              <a:t>01-07-2011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D9905-7D75-49E8-B64A-04AC390ECB8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AA54-4A67-49B1-BAD1-C6E55DB47A69}" type="datetimeFigureOut">
              <a:rPr lang="pt-PT" smtClean="0"/>
              <a:pPr/>
              <a:t>01-07-2011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D9905-7D75-49E8-B64A-04AC390ECB8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AA54-4A67-49B1-BAD1-C6E55DB47A69}" type="datetimeFigureOut">
              <a:rPr lang="pt-PT" smtClean="0"/>
              <a:pPr/>
              <a:t>01-07-2011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D9905-7D75-49E8-B64A-04AC390ECB8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AA54-4A67-49B1-BAD1-C6E55DB47A69}" type="datetimeFigureOut">
              <a:rPr lang="pt-PT" smtClean="0"/>
              <a:pPr/>
              <a:t>01-07-2011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D9905-7D75-49E8-B64A-04AC390ECB8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AA54-4A67-49B1-BAD1-C6E55DB47A69}" type="datetimeFigureOut">
              <a:rPr lang="pt-PT" smtClean="0"/>
              <a:pPr/>
              <a:t>01-07-2011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D9905-7D75-49E8-B64A-04AC390ECB8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AA54-4A67-49B1-BAD1-C6E55DB47A69}" type="datetimeFigureOut">
              <a:rPr lang="pt-PT" smtClean="0"/>
              <a:pPr/>
              <a:t>01-07-2011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D9905-7D75-49E8-B64A-04AC390ECB8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AA54-4A67-49B1-BAD1-C6E55DB47A69}" type="datetimeFigureOut">
              <a:rPr lang="pt-PT" smtClean="0"/>
              <a:pPr/>
              <a:t>01-07-2011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D9905-7D75-49E8-B64A-04AC390ECB8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AA54-4A67-49B1-BAD1-C6E55DB47A69}" type="datetimeFigureOut">
              <a:rPr lang="pt-PT" smtClean="0"/>
              <a:pPr/>
              <a:t>01-07-2011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D9905-7D75-49E8-B64A-04AC390ECB8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9AA54-4A67-49B1-BAD1-C6E55DB47A69}" type="datetimeFigureOut">
              <a:rPr lang="pt-PT" smtClean="0"/>
              <a:pPr/>
              <a:t>01-07-2011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D9905-7D75-49E8-B64A-04AC390ECB8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381000" y="457200"/>
          <a:ext cx="8458200" cy="57805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58200"/>
              </a:tblGrid>
              <a:tr h="914400">
                <a:tc>
                  <a:txBody>
                    <a:bodyPr/>
                    <a:lstStyle/>
                    <a:p>
                      <a:endParaRPr lang="pt-PT" dirty="0" smtClean="0"/>
                    </a:p>
                    <a:p>
                      <a:pPr algn="ctr"/>
                      <a:r>
                        <a:rPr lang="pt-PT" sz="2800" dirty="0" smtClean="0"/>
                        <a:t>EXEMPLOS DE ACTIVIDADES</a:t>
                      </a:r>
                      <a:endParaRPr lang="pt-PT" sz="2800" dirty="0"/>
                    </a:p>
                  </a:txBody>
                  <a:tcPr/>
                </a:tc>
              </a:tr>
              <a:tr h="4866105">
                <a:tc>
                  <a:txBody>
                    <a:bodyPr/>
                    <a:lstStyle/>
                    <a:p>
                      <a:endParaRPr lang="pt-PT" dirty="0" smtClean="0"/>
                    </a:p>
                    <a:p>
                      <a:r>
                        <a:rPr lang="pt-PT" b="1" dirty="0" smtClean="0"/>
                        <a:t>DESCANSAR                                  VISITAR MONUMENTOS</a:t>
                      </a:r>
                      <a:r>
                        <a:rPr lang="pt-PT" b="1" baseline="0" dirty="0" smtClean="0"/>
                        <a:t> HISTÓRICOS</a:t>
                      </a:r>
                      <a:endParaRPr lang="pt-PT" b="1" dirty="0" smtClean="0"/>
                    </a:p>
                    <a:p>
                      <a:endParaRPr lang="pt-PT" b="1" dirty="0" smtClean="0"/>
                    </a:p>
                    <a:p>
                      <a:r>
                        <a:rPr lang="pt-PT" b="1" dirty="0" smtClean="0"/>
                        <a:t>              NADAR  NO</a:t>
                      </a:r>
                      <a:r>
                        <a:rPr lang="pt-PT" b="1" baseline="0" dirty="0" smtClean="0"/>
                        <a:t> MAR/ NA PISCINA</a:t>
                      </a:r>
                      <a:r>
                        <a:rPr lang="pt-PT" b="1" dirty="0" smtClean="0"/>
                        <a:t>                                           ANDAR DE BICICLETA</a:t>
                      </a:r>
                    </a:p>
                    <a:p>
                      <a:endParaRPr lang="pt-PT" b="1" dirty="0" smtClean="0"/>
                    </a:p>
                    <a:p>
                      <a:r>
                        <a:rPr lang="pt-PT" b="1" baseline="0" dirty="0" smtClean="0"/>
                        <a:t>                                 B</a:t>
                      </a:r>
                      <a:r>
                        <a:rPr lang="pt-PT" b="1" dirty="0" smtClean="0"/>
                        <a:t>EBER CERVEJA                                FAZER DESPORTOS RADICAIS</a:t>
                      </a:r>
                    </a:p>
                    <a:p>
                      <a:endParaRPr lang="pt-PT" b="1" dirty="0" smtClean="0"/>
                    </a:p>
                    <a:p>
                      <a:r>
                        <a:rPr lang="pt-PT" b="1" dirty="0" smtClean="0"/>
                        <a:t>CAMINHAR NA PRAIA                   ACAMPAR</a:t>
                      </a:r>
                    </a:p>
                    <a:p>
                      <a:r>
                        <a:rPr lang="pt-PT" b="1" dirty="0" smtClean="0"/>
                        <a:t>   </a:t>
                      </a:r>
                    </a:p>
                    <a:p>
                      <a:r>
                        <a:rPr lang="pt-PT" b="1" baseline="0" dirty="0" smtClean="0"/>
                        <a:t>   </a:t>
                      </a:r>
                      <a:r>
                        <a:rPr lang="pt-PT" b="1" dirty="0" smtClean="0"/>
                        <a:t> DANÇAR</a:t>
                      </a:r>
                      <a:r>
                        <a:rPr lang="pt-PT" b="1" baseline="0" dirty="0" smtClean="0"/>
                        <a:t>                                                        COMER EM RESTAURANTES CAROS/BARATOS</a:t>
                      </a:r>
                    </a:p>
                    <a:p>
                      <a:endParaRPr lang="pt-PT" b="1" baseline="0" dirty="0" smtClean="0"/>
                    </a:p>
                    <a:p>
                      <a:r>
                        <a:rPr lang="pt-PT" b="1" baseline="0" dirty="0" smtClean="0"/>
                        <a:t>                     VISITAR MUSEUS                             </a:t>
                      </a:r>
                    </a:p>
                    <a:p>
                      <a:r>
                        <a:rPr lang="pt-PT" b="1" baseline="0" dirty="0" smtClean="0"/>
                        <a:t>                                                              GASTAR MUITO/POUCO DINHEIRO</a:t>
                      </a:r>
                    </a:p>
                    <a:p>
                      <a:endParaRPr lang="pt-PT" b="1" baseline="0" dirty="0" smtClean="0"/>
                    </a:p>
                    <a:p>
                      <a:r>
                        <a:rPr lang="pt-PT" b="1" baseline="0" dirty="0" smtClean="0"/>
                        <a:t>                         ESCUTAR MÚSICA                              </a:t>
                      </a:r>
                    </a:p>
                    <a:p>
                      <a:endParaRPr lang="pt-PT" b="1" baseline="0" dirty="0" smtClean="0"/>
                    </a:p>
                    <a:p>
                      <a:r>
                        <a:rPr lang="pt-PT" b="1" baseline="0" dirty="0" smtClean="0"/>
                        <a:t>                                                                         COMER PÃO                                       </a:t>
                      </a:r>
                      <a:endParaRPr lang="pt-PT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47</Words>
  <Application>Microsoft Office PowerPoint</Application>
  <PresentationFormat>Apresentação no Ecrã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2" baseType="lpstr">
      <vt:lpstr>Tema do Office</vt:lpstr>
      <vt:lpstr>Diapositivo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123</dc:creator>
  <cp:lastModifiedBy>123</cp:lastModifiedBy>
  <cp:revision>4</cp:revision>
  <dcterms:created xsi:type="dcterms:W3CDTF">2010-11-10T04:18:08Z</dcterms:created>
  <dcterms:modified xsi:type="dcterms:W3CDTF">2011-07-01T15:37:52Z</dcterms:modified>
</cp:coreProperties>
</file>